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0CF14-F520-4F42-8FD9-42D9E1A50D33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0B605-58CF-5046-8A87-3575335DAB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  <a:p>
            <a:r>
              <a:rPr lang="en-US" smtClean="0"/>
              <a:t>&lt;?xml version="1.0" encoding="ISO-8859-1" ?&gt;</a:t>
            </a:r>
          </a:p>
          <a:p>
            <a:r>
              <a:rPr lang="en-US" smtClean="0"/>
              <a:t>&lt;poll url="http://www.polleverywhere.com/multiple_choice_polls/LTE2MTA1OTMzMTk"&gt;</a:t>
            </a:r>
          </a:p>
          <a:p>
            <a:r>
              <a:rPr lang="en-US" smtClean="0"/>
              <a:t>  &lt;!-- This snippet was inserted via the Poll Everywhere Mac Presenter --&gt;</a:t>
            </a:r>
          </a:p>
          <a:p>
            <a:r>
              <a:rPr lang="en-US" smtClean="0"/>
              <a:t>  &lt;!-- The presence of this snippet is used to indicate that a poll will be shown during the slideshow --&gt;</a:t>
            </a:r>
          </a:p>
          <a:p>
            <a:r>
              <a:rPr lang="en-US" smtClean="0"/>
              <a:t>  &lt;!-- TIP: You can draw a solid, filled rectangle on your slide and the Mac Presenter will automatically display your poll in that area. --&gt;</a:t>
            </a:r>
          </a:p>
          <a:p>
            <a:r>
              <a:rPr lang="en-US" smtClean="0"/>
              <a:t>  &lt;!-- The Mac Presenter application must also be running and logged in for this to work. --&gt;</a:t>
            </a:r>
          </a:p>
          <a:p>
            <a:r>
              <a:rPr lang="en-US" smtClean="0"/>
              <a:t>  &lt;!-- To remove this, simply delete it from the notes yourself or use the Mac Presenter to remove it for you. --&gt;</a:t>
            </a:r>
          </a:p>
          <a:p>
            <a:r>
              <a:rPr lang="en-US" smtClean="0"/>
              <a:t>  &lt;title&gt;Leadership Cadre with a technology focus today, I felt&lt;/title&gt;</a:t>
            </a:r>
          </a:p>
          <a:p>
            <a:r>
              <a:rPr lang="en-US" smtClean="0"/>
              <a:t>&lt;/poll&gt;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0B605-58CF-5046-8A87-3575335DABD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B4A9A-42A3-0A46-AEA0-39D3A0F46A4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94819-33F5-5B48-AD61-C5D2F81B42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Macintosh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ESU 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Jackie Ediger</dc:creator>
  <cp:lastModifiedBy>Jackie Ediger</cp:lastModifiedBy>
  <cp:revision>1</cp:revision>
  <dcterms:created xsi:type="dcterms:W3CDTF">2012-02-28T19:49:58Z</dcterms:created>
  <dcterms:modified xsi:type="dcterms:W3CDTF">2012-02-28T19:51:39Z</dcterms:modified>
</cp:coreProperties>
</file>